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5" r:id="rId4"/>
    <p:sldId id="266" r:id="rId5"/>
    <p:sldId id="267" r:id="rId6"/>
    <p:sldId id="260" r:id="rId7"/>
    <p:sldId id="258" r:id="rId8"/>
    <p:sldId id="259" r:id="rId9"/>
    <p:sldId id="270" r:id="rId10"/>
    <p:sldId id="264" r:id="rId11"/>
    <p:sldId id="262" r:id="rId12"/>
    <p:sldId id="268" r:id="rId13"/>
    <p:sldId id="269" r:id="rId14"/>
    <p:sldId id="263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519" autoAdjust="0"/>
    <p:restoredTop sz="94660"/>
  </p:normalViewPr>
  <p:slideViewPr>
    <p:cSldViewPr snapToGrid="0">
      <p:cViewPr varScale="1">
        <p:scale>
          <a:sx n="66" d="100"/>
          <a:sy n="66" d="100"/>
        </p:scale>
        <p:origin x="5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26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60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6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22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92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81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36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68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26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87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C89D-BF90-4FAD-8051-0AB29DDA8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latin typeface="Copperplate Gothic Bold" panose="020E0705020206020404" pitchFamily="34" charset="0"/>
              </a:rPr>
              <a:t>The</a:t>
            </a:r>
            <a:br>
              <a:rPr lang="en-US" sz="6000" dirty="0">
                <a:latin typeface="Copperplate Gothic Bold" panose="020E0705020206020404" pitchFamily="34" charset="0"/>
              </a:rPr>
            </a:br>
            <a:r>
              <a:rPr lang="en-US" sz="6000" b="1" dirty="0">
                <a:latin typeface="Copperplate Gothic Bold" panose="020E0705020206020404" pitchFamily="34" charset="0"/>
              </a:rPr>
              <a:t>University Survey System</a:t>
            </a:r>
            <a:endParaRPr lang="en-US" sz="6000" dirty="0">
              <a:latin typeface="Copperplate Gothic Bold" panose="020E07050202060204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2C04C-F164-4A93-8B1E-1A95ACC37D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By Nic Estrada, Matt McGee, Andy Sorenson,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And Max Winston</a:t>
            </a:r>
          </a:p>
        </p:txBody>
      </p:sp>
    </p:spTree>
    <p:extLst>
      <p:ext uri="{BB962C8B-B14F-4D97-AF65-F5344CB8AC3E}">
        <p14:creationId xmlns:p14="http://schemas.microsoft.com/office/powerpoint/2010/main" val="303156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3475A-1C1C-4B23-BB33-192627E07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33" y="359922"/>
            <a:ext cx="9355107" cy="623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7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C3AC3-A0A3-46FD-A136-082F6BBD2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571" y="0"/>
            <a:ext cx="4570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49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2D089C-440B-48DA-BD38-F810C800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0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CD5A9-EFE6-40A2-81B9-AB77650DC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97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8A213C-28CF-498E-AC94-C8D70469E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687" y="252919"/>
            <a:ext cx="9253318" cy="61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41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9D0BFD-C6CD-43A2-BFF9-33822D213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497" y="233464"/>
            <a:ext cx="9486477" cy="632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63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4DB79-50CC-4DDC-9193-77B0B618A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21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64FB1F-2953-456C-895E-3C55D513E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20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98DB2A-C630-44BD-8091-50E19C00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48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56FAB3-A384-4637-9D8B-96D0C3836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14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66A128-5BA6-4CA1-8B1B-F6DBBC477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47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79806-F212-470C-B815-6ADCDC97C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31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367C2-0CA9-4563-9324-BD93C603A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40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49ECB3-4BF8-4A91-A105-391487BEA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7" y="-69967"/>
            <a:ext cx="10595715" cy="692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32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289</TotalTime>
  <Words>14</Words>
  <Application>Microsoft Office PowerPoint</Application>
  <PresentationFormat>Widescreen</PresentationFormat>
  <Paragraphs>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Copperplate Gothic Bold</vt:lpstr>
      <vt:lpstr>Rockwell</vt:lpstr>
      <vt:lpstr>Rockwell Condensed</vt:lpstr>
      <vt:lpstr>Wingdings</vt:lpstr>
      <vt:lpstr>Wood Type</vt:lpstr>
      <vt:lpstr>The University Survey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and Rhonda McGee</dc:creator>
  <cp:lastModifiedBy>Matt and Rhonda McGee</cp:lastModifiedBy>
  <cp:revision>10</cp:revision>
  <dcterms:created xsi:type="dcterms:W3CDTF">2018-05-28T22:00:14Z</dcterms:created>
  <dcterms:modified xsi:type="dcterms:W3CDTF">2018-05-30T13:56:10Z</dcterms:modified>
</cp:coreProperties>
</file>